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5143500" cy="91440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620D"/>
    <a:srgbClr val="90B22F"/>
    <a:srgbClr val="2D2662"/>
    <a:srgbClr val="EA3EBD"/>
    <a:srgbClr val="70D4E2"/>
    <a:srgbClr val="66CCFF"/>
    <a:srgbClr val="28B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0409" autoAdjust="0"/>
  </p:normalViewPr>
  <p:slideViewPr>
    <p:cSldViewPr>
      <p:cViewPr>
        <p:scale>
          <a:sx n="150" d="100"/>
          <a:sy n="150" d="100"/>
        </p:scale>
        <p:origin x="822" y="-2034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CBF2-4D63-B645-9FA7-F4F043F64A8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8CD3D-7563-A046-96F2-DE8071EF5A7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4246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8CD3D-7563-A046-96F2-DE8071EF5A7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289322" y="7133203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214312" y="6471216"/>
            <a:ext cx="4757738" cy="1629833"/>
          </a:xfrm>
        </p:spPr>
        <p:txBody>
          <a:bodyPr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4312" y="5181600"/>
            <a:ext cx="4757738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4629150" y="8631936"/>
            <a:ext cx="426911" cy="329184"/>
          </a:xfrm>
        </p:spPr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857625" y="732369"/>
            <a:ext cx="1028700" cy="780203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732369"/>
            <a:ext cx="3514725" cy="780203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2014538" y="101601"/>
            <a:ext cx="1628775" cy="38523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4629150" y="8631936"/>
            <a:ext cx="426911" cy="329184"/>
          </a:xfrm>
        </p:spPr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289322" y="4593203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214312" y="2235200"/>
            <a:ext cx="4757738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01517" y="3929447"/>
            <a:ext cx="4886325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169736" y="609600"/>
            <a:ext cx="4886325" cy="1121664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171450" y="2133600"/>
            <a:ext cx="2357438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2614612" y="2133600"/>
            <a:ext cx="2443163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171450" y="7213600"/>
            <a:ext cx="4843463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158312" y="889000"/>
            <a:ext cx="2413438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2612827" y="889000"/>
            <a:ext cx="2414386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158312" y="1754717"/>
            <a:ext cx="2413438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2614910" y="1754717"/>
            <a:ext cx="24123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629150" y="8636000"/>
            <a:ext cx="428625" cy="329184"/>
          </a:xfrm>
        </p:spPr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289322" y="8026401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169736" y="609600"/>
            <a:ext cx="4886325" cy="1121664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289322" y="7798823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257175" y="7315200"/>
            <a:ext cx="4757738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257175" y="812800"/>
            <a:ext cx="1692176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2010966" y="812800"/>
            <a:ext cx="3003947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1971675" y="822179"/>
            <a:ext cx="2828925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214312" y="6658347"/>
            <a:ext cx="3300413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214312" y="7377624"/>
            <a:ext cx="3300413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chemeClr val="bg1"/>
            </a:gs>
            <a:gs pos="100000">
              <a:srgbClr val="00B0F0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289322" y="1401198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171450" y="2072217"/>
            <a:ext cx="4886325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3643312" y="101601"/>
            <a:ext cx="1414463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D27EC5-BAE3-4DE2-A061-43B807229BB7}" type="datetimeFigureOut">
              <a:rPr lang="fr-FR" smtClean="0"/>
              <a:pPr/>
              <a:t>30/01/2026</a:t>
            </a:fld>
            <a:endParaRPr lang="fr-FR" dirty="0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1757363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4629150" y="8636001"/>
            <a:ext cx="428625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8A762D-7A88-4CDE-86A5-01A36CB1451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171450" y="609600"/>
            <a:ext cx="4886325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289322" y="1401198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289322" y="1410649"/>
            <a:ext cx="485417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/>
          <p:cNvSpPr txBox="1"/>
          <p:nvPr/>
        </p:nvSpPr>
        <p:spPr>
          <a:xfrm>
            <a:off x="20934" y="1444522"/>
            <a:ext cx="24647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4037" y="1126138"/>
            <a:ext cx="2520000" cy="7947348"/>
          </a:xfrm>
          <a:prstGeom prst="roundRect">
            <a:avLst>
              <a:gd name="adj" fmla="val 7284"/>
            </a:avLst>
          </a:prstGeom>
          <a:noFill/>
          <a:ln w="12700">
            <a:solidFill>
              <a:srgbClr val="90B22F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2566673" y="1112876"/>
            <a:ext cx="2520000" cy="7960610"/>
          </a:xfrm>
          <a:prstGeom prst="roundRect">
            <a:avLst>
              <a:gd name="adj" fmla="val 7284"/>
            </a:avLst>
          </a:prstGeom>
          <a:noFill/>
          <a:ln w="12700">
            <a:solidFill>
              <a:srgbClr val="90B22F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402876" y="36336"/>
            <a:ext cx="707343" cy="336266"/>
          </a:xfrm>
          <a:prstGeom prst="roundRect">
            <a:avLst>
              <a:gd name="adj" fmla="val 21111"/>
            </a:avLst>
          </a:prstGeom>
          <a:ln w="9525">
            <a:solidFill>
              <a:srgbClr val="90B22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800" b="1" dirty="0">
                <a:solidFill>
                  <a:srgbClr val="002060"/>
                </a:solidFill>
                <a:latin typeface="Arial "/>
              </a:rPr>
              <a:t>E-Poster N°:XXX</a:t>
            </a:r>
          </a:p>
        </p:txBody>
      </p:sp>
      <p:sp>
        <p:nvSpPr>
          <p:cNvPr id="22" name="ZoneTexte 4"/>
          <p:cNvSpPr txBox="1">
            <a:spLocks noChangeArrowheads="1"/>
          </p:cNvSpPr>
          <p:nvPr/>
        </p:nvSpPr>
        <p:spPr bwMode="auto">
          <a:xfrm>
            <a:off x="720873" y="527209"/>
            <a:ext cx="367240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fr-FR" sz="1100" b="1" dirty="0">
                <a:solidFill>
                  <a:srgbClr val="E2620D"/>
                </a:solidFill>
                <a:latin typeface="Arial "/>
              </a:rPr>
              <a:t>TITRE</a:t>
            </a:r>
            <a:endParaRPr lang="fr-FR" altLang="fr-FR" sz="1100" b="1" dirty="0">
              <a:solidFill>
                <a:srgbClr val="E2620D"/>
              </a:solidFill>
              <a:latin typeface="Arial 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7086" y="701238"/>
            <a:ext cx="465998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Arial" pitchFamily="34" charset="0"/>
              </a:rPr>
              <a:t>Auteurs</a:t>
            </a:r>
          </a:p>
          <a:p>
            <a:pPr algn="ctr"/>
            <a:r>
              <a:rPr lang="fr-FR" sz="800" b="1" dirty="0">
                <a:solidFill>
                  <a:srgbClr val="002060"/>
                </a:solidFill>
                <a:latin typeface="Arial" pitchFamily="34" charset="0"/>
              </a:rPr>
              <a:t>Affiliation</a:t>
            </a:r>
            <a:endParaRPr lang="fr-FR" sz="9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1016" y="1178201"/>
            <a:ext cx="2357454" cy="214314"/>
          </a:xfrm>
          <a:prstGeom prst="roundRect">
            <a:avLst/>
          </a:prstGeom>
          <a:solidFill>
            <a:srgbClr val="E2620D"/>
          </a:solidFill>
          <a:ln>
            <a:solidFill>
              <a:srgbClr val="90B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2">
                    <a:lumMod val="10000"/>
                  </a:schemeClr>
                </a:solidFill>
              </a:rPr>
              <a:t>Introduction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614381" y="6213892"/>
            <a:ext cx="2357454" cy="214314"/>
          </a:xfrm>
          <a:prstGeom prst="roundRect">
            <a:avLst/>
          </a:prstGeom>
          <a:solidFill>
            <a:srgbClr val="E2620D"/>
          </a:solidFill>
          <a:ln>
            <a:solidFill>
              <a:srgbClr val="90B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2">
                    <a:lumMod val="10000"/>
                  </a:schemeClr>
                </a:solidFill>
              </a:rPr>
              <a:t>Discussion et conclusion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2614381" y="8475478"/>
            <a:ext cx="2357454" cy="214314"/>
          </a:xfrm>
          <a:prstGeom prst="roundRect">
            <a:avLst/>
          </a:prstGeom>
          <a:solidFill>
            <a:srgbClr val="E2620D"/>
          </a:solidFill>
          <a:ln>
            <a:solidFill>
              <a:srgbClr val="90B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err="1">
                <a:solidFill>
                  <a:schemeClr val="bg2">
                    <a:lumMod val="10000"/>
                  </a:schemeClr>
                </a:solidFill>
              </a:rPr>
              <a:t>Références</a:t>
            </a:r>
            <a:endParaRPr lang="en-US" sz="11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19316" y="8735723"/>
            <a:ext cx="2357454" cy="2539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endParaRPr lang="en-US" sz="350" dirty="0"/>
          </a:p>
          <a:p>
            <a:pPr algn="just"/>
            <a:endParaRPr lang="en-US" sz="350" dirty="0"/>
          </a:p>
          <a:p>
            <a:pPr algn="just"/>
            <a:endParaRPr lang="en-US" sz="350" dirty="0"/>
          </a:p>
        </p:txBody>
      </p:sp>
      <p:sp>
        <p:nvSpPr>
          <p:cNvPr id="6" name="Rectangle à coins arrondis 11">
            <a:extLst>
              <a:ext uri="{FF2B5EF4-FFF2-40B4-BE49-F238E27FC236}">
                <a16:creationId xmlns:a16="http://schemas.microsoft.com/office/drawing/2014/main" id="{D68CE89A-129A-68CE-98C0-FF523CF178A3}"/>
              </a:ext>
            </a:extLst>
          </p:cNvPr>
          <p:cNvSpPr/>
          <p:nvPr/>
        </p:nvSpPr>
        <p:spPr>
          <a:xfrm>
            <a:off x="74557" y="4060482"/>
            <a:ext cx="2357454" cy="214314"/>
          </a:xfrm>
          <a:prstGeom prst="roundRect">
            <a:avLst/>
          </a:prstGeom>
          <a:solidFill>
            <a:srgbClr val="E2620D"/>
          </a:solidFill>
          <a:ln>
            <a:solidFill>
              <a:srgbClr val="90B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2">
                    <a:lumMod val="10000"/>
                  </a:schemeClr>
                </a:solidFill>
              </a:rPr>
              <a:t>Observations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F14E817-144F-2EB8-CB5A-B222EDD45305}"/>
              </a:ext>
            </a:extLst>
          </p:cNvPr>
          <p:cNvSpPr txBox="1"/>
          <p:nvPr/>
        </p:nvSpPr>
        <p:spPr>
          <a:xfrm>
            <a:off x="20934" y="4414791"/>
            <a:ext cx="2464700" cy="46628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E6239B7-3C22-6A67-6BE8-0C7BE3924B21}"/>
              </a:ext>
            </a:extLst>
          </p:cNvPr>
          <p:cNvSpPr txBox="1"/>
          <p:nvPr/>
        </p:nvSpPr>
        <p:spPr>
          <a:xfrm>
            <a:off x="2591190" y="1451669"/>
            <a:ext cx="2464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26AE6D8-71AD-E190-5C6B-2A37536AAD54}"/>
              </a:ext>
            </a:extLst>
          </p:cNvPr>
          <p:cNvSpPr txBox="1"/>
          <p:nvPr/>
        </p:nvSpPr>
        <p:spPr>
          <a:xfrm>
            <a:off x="2653464" y="6524957"/>
            <a:ext cx="2368890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49A2827-98D4-7A83-85B5-2059FAE662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87" y="70514"/>
            <a:ext cx="504056" cy="45821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16DE6DD-63F1-B732-CEF1-CB6CCC4A07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88" y="25951"/>
            <a:ext cx="1201608" cy="482814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05044E0-6B08-C14D-7047-EB23192F15D1}"/>
              </a:ext>
            </a:extLst>
          </p:cNvPr>
          <p:cNvSpPr txBox="1"/>
          <p:nvPr/>
        </p:nvSpPr>
        <p:spPr>
          <a:xfrm>
            <a:off x="2605559" y="1285358"/>
            <a:ext cx="24647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sz="900" b="1" dirty="0">
              <a:latin typeface="Arial" pitchFamily="34" charset="0"/>
              <a:cs typeface="Arial" pitchFamily="34" charset="0"/>
            </a:endParaRP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385827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2295</TotalTime>
  <Words>14</Words>
  <Application>Microsoft Office PowerPoint</Application>
  <PresentationFormat>Affichage à l'écran (16:9)</PresentationFormat>
  <Paragraphs>87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</vt:lpstr>
      <vt:lpstr>Calibri</vt:lpstr>
      <vt:lpstr>Franklin Gothic Book</vt:lpstr>
      <vt:lpstr>Franklin Gothic Medium</vt:lpstr>
      <vt:lpstr>Wingdings 2</vt:lpstr>
      <vt:lpstr>Promenade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ASUS</cp:lastModifiedBy>
  <cp:revision>214</cp:revision>
  <dcterms:created xsi:type="dcterms:W3CDTF">2015-10-03T17:33:56Z</dcterms:created>
  <dcterms:modified xsi:type="dcterms:W3CDTF">2026-01-30T10:37:35Z</dcterms:modified>
</cp:coreProperties>
</file>